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590D-7213-43D6-BCF0-7829273E8622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8A5-B6B4-47C0-8AF2-4B36A2473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6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590D-7213-43D6-BCF0-7829273E8622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8A5-B6B4-47C0-8AF2-4B36A2473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74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590D-7213-43D6-BCF0-7829273E8622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8A5-B6B4-47C0-8AF2-4B36A2473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36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590D-7213-43D6-BCF0-7829273E8622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8A5-B6B4-47C0-8AF2-4B36A2473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76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590D-7213-43D6-BCF0-7829273E8622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8A5-B6B4-47C0-8AF2-4B36A2473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3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590D-7213-43D6-BCF0-7829273E8622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8A5-B6B4-47C0-8AF2-4B36A2473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89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590D-7213-43D6-BCF0-7829273E8622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8A5-B6B4-47C0-8AF2-4B36A2473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29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590D-7213-43D6-BCF0-7829273E8622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8A5-B6B4-47C0-8AF2-4B36A2473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6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590D-7213-43D6-BCF0-7829273E8622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8A5-B6B4-47C0-8AF2-4B36A2473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67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590D-7213-43D6-BCF0-7829273E8622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8A5-B6B4-47C0-8AF2-4B36A2473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77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590D-7213-43D6-BCF0-7829273E8622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878A5-B6B4-47C0-8AF2-4B36A2473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05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590D-7213-43D6-BCF0-7829273E8622}" type="datetimeFigureOut">
              <a:rPr lang="it-IT" smtClean="0"/>
              <a:t>10/07/2018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878A5-B6B4-47C0-8AF2-4B36A24733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624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www.youtube.com/watch?v=eU2mPWxuVM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912" cy="2486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58" y="4398896"/>
            <a:ext cx="3586842" cy="243840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1931843"/>
            <a:ext cx="4090987" cy="2516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9163"/>
            <a:ext cx="3234407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67" y="4398896"/>
            <a:ext cx="3671816" cy="244342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1698623"/>
            <a:ext cx="5125465" cy="3143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311"/>
            <a:ext cx="3663175" cy="24068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0"/>
            <a:ext cx="4560681" cy="19837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07" y="4398896"/>
            <a:ext cx="1853430" cy="24384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6448"/>
            <a:ext cx="4263601" cy="198370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315232" y="1216660"/>
            <a:ext cx="9087462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 </a:t>
            </a:r>
          </a:p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</a:p>
          <a:p>
            <a:pPr algn="ctr"/>
            <a:r>
              <a:rPr lang="it-IT" sz="6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VIAGGIATORI</a:t>
            </a:r>
            <a:endParaRPr lang="it-IT" sz="6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6102285"/>
            <a:ext cx="2743201" cy="7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15614" y="-108374"/>
            <a:ext cx="3394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SARDEGNA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Cosa visitare in Sardeg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2" y="3355296"/>
            <a:ext cx="4890655" cy="289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662545" y="6206836"/>
            <a:ext cx="311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Costa Smeralda</a:t>
            </a:r>
            <a:endParaRPr lang="it-IT" sz="2400" b="1" dirty="0"/>
          </a:p>
        </p:txBody>
      </p:sp>
      <p:pic>
        <p:nvPicPr>
          <p:cNvPr id="1028" name="Picture 4" descr="Grotta di Nettu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59" y="3384478"/>
            <a:ext cx="4761729" cy="285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910945" y="6206835"/>
            <a:ext cx="311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Grotta di Nettuno</a:t>
            </a:r>
            <a:endParaRPr lang="it-IT" sz="2400" b="1" dirty="0"/>
          </a:p>
        </p:txBody>
      </p:sp>
      <p:pic>
        <p:nvPicPr>
          <p:cNvPr id="1030" name="Picture 6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2" y="715795"/>
            <a:ext cx="4365916" cy="24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13902" y="2647818"/>
            <a:ext cx="311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Su </a:t>
            </a:r>
            <a:r>
              <a:rPr lang="it-IT" sz="2400" b="1" dirty="0" err="1" smtClean="0">
                <a:solidFill>
                  <a:schemeClr val="bg1"/>
                </a:solidFill>
              </a:rPr>
              <a:t>Nuraxi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Immagine correl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134" y="681115"/>
            <a:ext cx="4128654" cy="255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9207303" y="2809468"/>
            <a:ext cx="210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chemeClr val="bg1"/>
                </a:solidFill>
              </a:rPr>
              <a:t>Poltu</a:t>
            </a:r>
            <a:r>
              <a:rPr lang="it-IT" sz="24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</a:rPr>
              <a:t>Quatu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1034" name="Picture 10" descr="Risultati immagini per villaggio di tiscali sardeg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48" y="814956"/>
            <a:ext cx="2569100" cy="229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5504687" y="3040300"/>
            <a:ext cx="1821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Villaggio di Tiscali</a:t>
            </a:r>
            <a:endParaRPr lang="it-IT" sz="2400" b="1" dirty="0"/>
          </a:p>
        </p:txBody>
      </p:sp>
      <p:sp>
        <p:nvSpPr>
          <p:cNvPr id="4" name="Rettangolo 3"/>
          <p:cNvSpPr/>
          <p:nvPr/>
        </p:nvSpPr>
        <p:spPr>
          <a:xfrm>
            <a:off x="3531175" y="6494169"/>
            <a:ext cx="515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7"/>
              </a:rPr>
              <a:t>https://www.youtube.com/watch?v=eU2mPWxuVMI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483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poltu quat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3032" cy="368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i immagini per spiaggia sardeg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1" y="3200102"/>
            <a:ext cx="5512790" cy="36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99281" y="-122228"/>
            <a:ext cx="3231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 spiaggia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02912" y="1"/>
            <a:ext cx="64890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400" dirty="0" smtClean="0"/>
              <a:t>Buongiorno!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Salve! Vorrei noleggiare 2 ombrelloni e 4 lettini.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Quante persone siete?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Siamo una famiglia di 5 persone: 2 adulti e 3 bambini.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Volete fare una giornata o mezza giornata?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Una giornata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Sono 60 euro.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Mamma mia! Perché costa così tanto?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Gli ombrelloni costano </a:t>
            </a:r>
            <a:r>
              <a:rPr lang="it-IT" sz="2400" dirty="0"/>
              <a:t>2</a:t>
            </a:r>
            <a:r>
              <a:rPr lang="it-IT" sz="2400" dirty="0" smtClean="0"/>
              <a:t>0 euro e i lettini 10 euro l’uno.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Ma siete matti! È troppo! 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Signora, siamo nella spiaggia più bella del mondo!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Prendiamo solo un ombrellone e un lettino.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Allora sono 20 euro.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Eh.. Va bene.</a:t>
            </a:r>
          </a:p>
          <a:p>
            <a:pPr marL="285750" indent="-285750">
              <a:buFontTx/>
              <a:buChar char="-"/>
            </a:pPr>
            <a:r>
              <a:rPr lang="it-IT" sz="2400" dirty="0" smtClean="0"/>
              <a:t>Buona giornata!</a:t>
            </a:r>
          </a:p>
        </p:txBody>
      </p:sp>
    </p:spTree>
    <p:extLst>
      <p:ext uri="{BB962C8B-B14F-4D97-AF65-F5344CB8AC3E}">
        <p14:creationId xmlns:p14="http://schemas.microsoft.com/office/powerpoint/2010/main" val="415191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lessico spiaggia itali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1" y="180107"/>
            <a:ext cx="6414654" cy="641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558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401783"/>
            <a:ext cx="10598727" cy="595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31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124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10</cp:revision>
  <dcterms:created xsi:type="dcterms:W3CDTF">2018-03-29T13:07:12Z</dcterms:created>
  <dcterms:modified xsi:type="dcterms:W3CDTF">2018-07-10T06:49:23Z</dcterms:modified>
</cp:coreProperties>
</file>